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635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1pPr>
    <a:lvl2pPr indent="2286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2pPr>
    <a:lvl3pPr indent="4572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3pPr>
    <a:lvl4pPr indent="6858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4pPr>
    <a:lvl5pPr indent="9144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5pPr>
    <a:lvl6pPr indent="11430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6pPr>
    <a:lvl7pPr indent="13716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7pPr>
    <a:lvl8pPr indent="16002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8pPr>
    <a:lvl9pPr indent="1828800" defTabSz="642937" latinLnBrk="0">
      <a:lnSpc>
        <a:spcPct val="117999"/>
      </a:lnSpc>
      <a:defRPr sz="30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3949003" y="10609396"/>
            <a:ext cx="16478256" cy="477737"/>
          </a:xfrm>
          <a:prstGeom prst="rect">
            <a:avLst/>
          </a:prstGeom>
        </p:spPr>
        <p:txBody>
          <a:bodyPr lIns="34288" tIns="34288" rIns="34288" bIns="34288"/>
          <a:lstStyle>
            <a:lvl1pPr defTabSz="685164">
              <a:defRPr sz="2600"/>
            </a:lvl1pPr>
            <a:lvl2pPr defTabSz="685164">
              <a:defRPr sz="2600"/>
            </a:lvl2pPr>
            <a:lvl3pPr defTabSz="685164">
              <a:defRPr sz="2600"/>
            </a:lvl3pPr>
            <a:lvl4pPr defTabSz="685164">
              <a:defRPr sz="2600"/>
            </a:lvl4pPr>
            <a:lvl5pPr defTabSz="685164">
              <a:defRPr sz="2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3952871" y="3645742"/>
            <a:ext cx="16478255" cy="3486152"/>
          </a:xfrm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3949005" y="7131892"/>
            <a:ext cx="16478254" cy="1428752"/>
          </a:xfrm>
          <a:prstGeom prst="rect">
            <a:avLst/>
          </a:prstGeom>
        </p:spPr>
        <p:txBody>
          <a:bodyPr/>
          <a:lstStyle/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3952874" y="5405131"/>
            <a:ext cx="16478252" cy="2905738"/>
          </a:xfrm>
          <a:prstGeom prst="rect">
            <a:avLst/>
          </a:prstGeom>
        </p:spPr>
        <p:txBody>
          <a:bodyPr anchor="ctr"/>
          <a:lstStyle>
            <a:lvl1pPr algn="ctr" defTabSz="2438339">
              <a:lnSpc>
                <a:spcPct val="80000"/>
              </a:lnSpc>
              <a:defRPr b="0" spc="-228" sz="1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2438339">
              <a:lnSpc>
                <a:spcPct val="80000"/>
              </a:lnSpc>
              <a:defRPr b="0" spc="-228" sz="1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2438339">
              <a:lnSpc>
                <a:spcPct val="80000"/>
              </a:lnSpc>
              <a:defRPr b="0" spc="-228" sz="1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2438339">
              <a:lnSpc>
                <a:spcPct val="80000"/>
              </a:lnSpc>
              <a:defRPr b="0" spc="-228" sz="1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2438339">
              <a:lnSpc>
                <a:spcPct val="80000"/>
              </a:lnSpc>
              <a:defRPr b="0" spc="-228" sz="1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half" idx="1" hasCustomPrompt="1"/>
          </p:nvPr>
        </p:nvSpPr>
        <p:spPr>
          <a:xfrm>
            <a:off x="3952874" y="2521444"/>
            <a:ext cx="16478252" cy="5431190"/>
          </a:xfrm>
          <a:prstGeom prst="rect">
            <a:avLst/>
          </a:prstGeom>
        </p:spPr>
        <p:txBody>
          <a:bodyPr anchor="b"/>
          <a:lstStyle>
            <a:lvl1pPr algn="ctr" defTabSz="2438339">
              <a:lnSpc>
                <a:spcPct val="80000"/>
              </a:lnSpc>
              <a:defRPr spc="-246" sz="24600"/>
            </a:lvl1pPr>
            <a:lvl2pPr algn="ctr" defTabSz="2438339">
              <a:lnSpc>
                <a:spcPct val="80000"/>
              </a:lnSpc>
              <a:defRPr spc="-246" sz="24600"/>
            </a:lvl2pPr>
            <a:lvl3pPr algn="ctr" defTabSz="2438339">
              <a:lnSpc>
                <a:spcPct val="80000"/>
              </a:lnSpc>
              <a:defRPr spc="-246" sz="24600"/>
            </a:lvl3pPr>
            <a:lvl4pPr algn="ctr" defTabSz="2438339">
              <a:lnSpc>
                <a:spcPct val="80000"/>
              </a:lnSpc>
              <a:defRPr spc="-246" sz="24600"/>
            </a:lvl4pPr>
            <a:lvl5pPr algn="ctr" defTabSz="2438339">
              <a:lnSpc>
                <a:spcPct val="80000"/>
              </a:lnSpc>
              <a:defRPr spc="-246" sz="246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3952873" y="7911134"/>
            <a:ext cx="16478254" cy="701087"/>
          </a:xfrm>
          <a:prstGeom prst="rect">
            <a:avLst/>
          </a:prstGeom>
        </p:spPr>
        <p:txBody>
          <a:bodyPr lIns="34288" tIns="34288" rIns="34288" bIns="34288"/>
          <a:lstStyle>
            <a:lvl1pPr algn="ctr" defTabSz="643889">
              <a:defRPr sz="40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870518" y="9721089"/>
            <a:ext cx="15150040" cy="477737"/>
          </a:xfrm>
          <a:prstGeom prst="rect">
            <a:avLst/>
          </a:prstGeom>
        </p:spPr>
        <p:txBody>
          <a:bodyPr lIns="34288" tIns="34288" rIns="34288" bIns="34288"/>
          <a:lstStyle>
            <a:lvl1pPr defTabSz="685164">
              <a:defRPr sz="2600"/>
            </a:lvl1pPr>
            <a:lvl2pPr defTabSz="685164">
              <a:defRPr sz="2600"/>
            </a:lvl2pPr>
            <a:lvl3pPr defTabSz="685164">
              <a:defRPr sz="2600"/>
            </a:lvl3pPr>
            <a:lvl4pPr defTabSz="685164">
              <a:defRPr sz="2600"/>
            </a:lvl4pPr>
            <a:lvl5pPr defTabSz="685164">
              <a:defRPr sz="2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Body Level One…"/>
          <p:cNvSpPr txBox="1"/>
          <p:nvPr>
            <p:ph type="body" sz="quarter" idx="21" hasCustomPrompt="1"/>
          </p:nvPr>
        </p:nvSpPr>
        <p:spPr>
          <a:xfrm>
            <a:off x="4363441" y="5419394"/>
            <a:ext cx="15657118" cy="2877211"/>
          </a:xfrm>
          <a:prstGeom prst="rect">
            <a:avLst/>
          </a:prstGeom>
        </p:spPr>
        <p:txBody>
          <a:bodyPr/>
          <a:lstStyle>
            <a:lvl1pPr marL="469899" indent="-349705" defTabSz="2438339">
              <a:lnSpc>
                <a:spcPct val="90000"/>
              </a:lnSpc>
              <a:defRPr b="0" spc="-280"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/>
          <p:nvPr>
            <p:ph type="pic" sz="quarter" idx="21"/>
          </p:nvPr>
        </p:nvSpPr>
        <p:spPr>
          <a:xfrm>
            <a:off x="14868525" y="2476499"/>
            <a:ext cx="5579325" cy="44622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Image"/>
          <p:cNvSpPr/>
          <p:nvPr>
            <p:ph type="pic" sz="half" idx="22"/>
          </p:nvPr>
        </p:nvSpPr>
        <p:spPr>
          <a:xfrm>
            <a:off x="13173073" y="4698205"/>
            <a:ext cx="7829552" cy="911263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Image"/>
          <p:cNvSpPr/>
          <p:nvPr>
            <p:ph type="pic" sz="half" idx="23"/>
          </p:nvPr>
        </p:nvSpPr>
        <p:spPr>
          <a:xfrm>
            <a:off x="2943223" y="2085973"/>
            <a:ext cx="12458704" cy="93440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2047873" y="-2428877"/>
            <a:ext cx="20288253" cy="162306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21"/>
          </p:nvPr>
        </p:nvSpPr>
        <p:spPr>
          <a:xfrm>
            <a:off x="2181224" y="742948"/>
            <a:ext cx="20059654" cy="120142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3952874" y="7058025"/>
            <a:ext cx="16478252" cy="3486152"/>
          </a:xfrm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3953767" y="2544103"/>
            <a:ext cx="16476468" cy="477735"/>
          </a:xfrm>
          <a:prstGeom prst="rect">
            <a:avLst/>
          </a:prstGeom>
        </p:spPr>
        <p:txBody>
          <a:bodyPr lIns="34288" tIns="34288" rIns="34288" bIns="34288"/>
          <a:lstStyle>
            <a:lvl1pPr defTabSz="685164">
              <a:defRPr sz="2600"/>
            </a:lvl1pPr>
            <a:lvl2pPr defTabSz="685164">
              <a:defRPr sz="2600"/>
            </a:lvl2pPr>
            <a:lvl3pPr defTabSz="685164">
              <a:defRPr sz="2600"/>
            </a:lvl3pPr>
            <a:lvl4pPr defTabSz="685164">
              <a:defRPr sz="2600"/>
            </a:lvl4pPr>
            <a:lvl5pPr defTabSz="685164">
              <a:defRPr sz="2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3952873" y="10421932"/>
            <a:ext cx="16478254" cy="837716"/>
          </a:xfrm>
          <a:prstGeom prst="rect">
            <a:avLst/>
          </a:prstGeom>
        </p:spPr>
        <p:txBody>
          <a:bodyPr/>
          <a:lstStyle>
            <a:lvl1pPr defTabSz="817244">
              <a:defRPr sz="5148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sz="half" idx="21"/>
          </p:nvPr>
        </p:nvSpPr>
        <p:spPr>
          <a:xfrm>
            <a:off x="11277598" y="1562099"/>
            <a:ext cx="9108631" cy="106013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3952874" y="2666999"/>
            <a:ext cx="7334253" cy="4411707"/>
          </a:xfrm>
          <a:prstGeom prst="rect">
            <a:avLst/>
          </a:prstGeom>
        </p:spPr>
        <p:txBody>
          <a:bodyPr/>
          <a:lstStyle>
            <a:lvl1pPr>
              <a:defRPr spc="-166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3952874" y="7009932"/>
            <a:ext cx="7334253" cy="4039069"/>
          </a:xfrm>
          <a:prstGeom prst="rect">
            <a:avLst/>
          </a:prstGeom>
        </p:spPr>
        <p:txBody>
          <a:bodyPr/>
          <a:lstStyle/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29884" y="11510265"/>
            <a:ext cx="314859" cy="29911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3952874" y="2524124"/>
            <a:ext cx="16478252" cy="1074874"/>
          </a:xfrm>
          <a:prstGeom prst="rect">
            <a:avLst/>
          </a:prstGeom>
        </p:spPr>
        <p:txBody>
          <a:bodyPr anchor="t"/>
          <a:lstStyle>
            <a:lvl1pPr>
              <a:defRPr spc="-166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3952874" y="3494220"/>
            <a:ext cx="16478252" cy="701087"/>
          </a:xfrm>
          <a:prstGeom prst="rect">
            <a:avLst/>
          </a:prstGeom>
        </p:spPr>
        <p:txBody>
          <a:bodyPr lIns="34288" tIns="34288" rIns="34288" bIns="34288"/>
          <a:lstStyle>
            <a:lvl1pPr defTabSz="643889">
              <a:defRPr sz="4000"/>
            </a:lvl1pPr>
            <a:lvl2pPr defTabSz="643889">
              <a:defRPr sz="4000"/>
            </a:lvl2pPr>
            <a:lvl3pPr defTabSz="643889">
              <a:defRPr sz="4000"/>
            </a:lvl3pPr>
            <a:lvl4pPr defTabSz="643889">
              <a:defRPr sz="4000"/>
            </a:lvl4pPr>
            <a:lvl5pPr defTabSz="643889">
              <a:defRPr sz="40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sz="half" idx="21" hasCustomPrompt="1"/>
          </p:nvPr>
        </p:nvSpPr>
        <p:spPr>
          <a:xfrm>
            <a:off x="3952873" y="4900878"/>
            <a:ext cx="16478254" cy="6192011"/>
          </a:xfrm>
          <a:prstGeom prst="rect">
            <a:avLst/>
          </a:prstGeom>
        </p:spPr>
        <p:txBody>
          <a:bodyPr/>
          <a:lstStyle>
            <a:lvl1pPr marL="5842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1pPr>
          </a:lstStyle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sz="half" idx="1" hasCustomPrompt="1"/>
          </p:nvPr>
        </p:nvSpPr>
        <p:spPr>
          <a:xfrm>
            <a:off x="3952874" y="4900878"/>
            <a:ext cx="16478252" cy="6192011"/>
          </a:xfrm>
          <a:prstGeom prst="rect">
            <a:avLst/>
          </a:prstGeom>
        </p:spPr>
        <p:txBody>
          <a:bodyPr numCol="2" spcCol="823912"/>
          <a:lstStyle>
            <a:lvl1pPr marL="5842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1pPr>
            <a:lvl2pPr marL="11938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2pPr>
            <a:lvl3pPr marL="18034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3pPr>
            <a:lvl4pPr marL="24130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4pPr>
            <a:lvl5pPr marL="30226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5pPr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/>
          <p:nvPr>
            <p:ph type="body" sz="quarter" idx="1" hasCustomPrompt="1"/>
          </p:nvPr>
        </p:nvSpPr>
        <p:spPr>
          <a:xfrm>
            <a:off x="3952874" y="3494220"/>
            <a:ext cx="7334253" cy="701087"/>
          </a:xfrm>
          <a:prstGeom prst="rect">
            <a:avLst/>
          </a:prstGeom>
        </p:spPr>
        <p:txBody>
          <a:bodyPr lIns="34288" tIns="34288" rIns="34288" bIns="34288"/>
          <a:lstStyle>
            <a:lvl1pPr defTabSz="643889">
              <a:defRPr sz="4000"/>
            </a:lvl1pPr>
            <a:lvl2pPr defTabSz="643889">
              <a:defRPr sz="4000"/>
            </a:lvl2pPr>
            <a:lvl3pPr defTabSz="643889">
              <a:defRPr sz="4000"/>
            </a:lvl3pPr>
            <a:lvl4pPr defTabSz="643889">
              <a:defRPr sz="4000"/>
            </a:lvl4pPr>
            <a:lvl5pPr defTabSz="643889">
              <a:defRPr sz="40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Body Level One…"/>
          <p:cNvSpPr txBox="1"/>
          <p:nvPr>
            <p:ph type="body" sz="quarter" idx="21" hasCustomPrompt="1"/>
          </p:nvPr>
        </p:nvSpPr>
        <p:spPr>
          <a:xfrm>
            <a:off x="3952873" y="4900878"/>
            <a:ext cx="7334254" cy="6192474"/>
          </a:xfrm>
          <a:prstGeom prst="rect">
            <a:avLst/>
          </a:prstGeom>
        </p:spPr>
        <p:txBody>
          <a:bodyPr/>
          <a:lstStyle>
            <a:lvl1pPr marL="584200" indent="-584200" defTabSz="2438339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600"/>
            </a:lvl1pPr>
          </a:lstStyle>
          <a:p>
            <a:pPr/>
            <a:r>
              <a:t>Slide bullet text</a:t>
            </a:r>
          </a:p>
        </p:txBody>
      </p:sp>
      <p:sp>
        <p:nvSpPr>
          <p:cNvPr id="62" name="660384004_1290x1720.jpg"/>
          <p:cNvSpPr/>
          <p:nvPr>
            <p:ph type="pic" sz="half" idx="22"/>
          </p:nvPr>
        </p:nvSpPr>
        <p:spPr>
          <a:xfrm>
            <a:off x="12192000" y="1409049"/>
            <a:ext cx="8187657" cy="109168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3952874" y="2524124"/>
            <a:ext cx="7334253" cy="1076327"/>
          </a:xfrm>
          <a:prstGeom prst="rect">
            <a:avLst/>
          </a:prstGeom>
        </p:spPr>
        <p:txBody>
          <a:bodyPr anchor="t"/>
          <a:lstStyle>
            <a:lvl1pPr>
              <a:defRPr spc="-166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3952871" y="5114923"/>
            <a:ext cx="16478255" cy="3486154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29884" y="11510265"/>
            <a:ext cx="314859" cy="29911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3952874" y="2524124"/>
            <a:ext cx="16478252" cy="1076214"/>
          </a:xfrm>
          <a:prstGeom prst="rect">
            <a:avLst/>
          </a:prstGeom>
        </p:spPr>
        <p:txBody>
          <a:bodyPr anchor="t"/>
          <a:lstStyle>
            <a:lvl1pPr>
              <a:defRPr spc="-166" sz="8400"/>
            </a:lvl1pPr>
          </a:lstStyle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3952874" y="3494220"/>
            <a:ext cx="16478252" cy="701087"/>
          </a:xfrm>
          <a:prstGeom prst="rect">
            <a:avLst/>
          </a:prstGeom>
        </p:spPr>
        <p:txBody>
          <a:bodyPr lIns="34288" tIns="34288" rIns="34288" bIns="34288"/>
          <a:lstStyle>
            <a:lvl1pPr defTabSz="643889">
              <a:defRPr sz="4000"/>
            </a:lvl1pPr>
            <a:lvl2pPr defTabSz="643889">
              <a:defRPr sz="4000"/>
            </a:lvl2pPr>
            <a:lvl3pPr defTabSz="643889">
              <a:defRPr sz="4000"/>
            </a:lvl3pPr>
            <a:lvl4pPr defTabSz="643889">
              <a:defRPr sz="4000"/>
            </a:lvl4pPr>
            <a:lvl5pPr defTabSz="643889">
              <a:defRPr sz="40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3952874" y="2524124"/>
            <a:ext cx="16478252" cy="1076327"/>
          </a:xfrm>
          <a:prstGeom prst="rect">
            <a:avLst/>
          </a:prstGeom>
        </p:spPr>
        <p:txBody>
          <a:bodyPr anchor="t"/>
          <a:lstStyle>
            <a:lvl1pPr>
              <a:defRPr spc="-166" sz="8400"/>
            </a:lvl1pPr>
          </a:lstStyle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3952874" y="3494220"/>
            <a:ext cx="16478252" cy="701087"/>
          </a:xfrm>
          <a:prstGeom prst="rect">
            <a:avLst/>
          </a:prstGeom>
        </p:spPr>
        <p:txBody>
          <a:bodyPr lIns="34288" tIns="34288" rIns="34288" bIns="34288"/>
          <a:lstStyle>
            <a:lvl1pPr defTabSz="643889">
              <a:defRPr sz="4000"/>
            </a:lvl1pPr>
            <a:lvl2pPr defTabSz="643889">
              <a:defRPr sz="4000"/>
            </a:lvl2pPr>
            <a:lvl3pPr defTabSz="643889">
              <a:defRPr sz="4000"/>
            </a:lvl3pPr>
            <a:lvl4pPr defTabSz="643889">
              <a:defRPr sz="4000"/>
            </a:lvl4pPr>
            <a:lvl5pPr defTabSz="643889">
              <a:defRPr sz="40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sz="half" idx="21" hasCustomPrompt="1"/>
          </p:nvPr>
        </p:nvSpPr>
        <p:spPr>
          <a:xfrm>
            <a:off x="3952873" y="4900878"/>
            <a:ext cx="16478254" cy="6192011"/>
          </a:xfrm>
          <a:prstGeom prst="rect">
            <a:avLst/>
          </a:prstGeom>
        </p:spPr>
        <p:txBody>
          <a:bodyPr/>
          <a:lstStyle>
            <a:lvl1pPr>
              <a:spcBef>
                <a:spcPts val="1600"/>
              </a:spcBef>
              <a:defRPr b="0" spc="-136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5788025" y="-1"/>
            <a:ext cx="14630400" cy="3673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255625" y="4876800"/>
            <a:ext cx="7162800" cy="883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29884" y="11507090"/>
            <a:ext cx="314859" cy="299111"/>
          </a:xfrm>
          <a:prstGeom prst="rect">
            <a:avLst/>
          </a:prstGeom>
          <a:ln w="12700">
            <a:miter lim="400000"/>
          </a:ln>
        </p:spPr>
        <p:txBody>
          <a:bodyPr wrap="none" lIns="38099" tIns="38099" rIns="38099" bIns="38099" anchor="b">
            <a:spAutoFit/>
          </a:bodyPr>
          <a:lstStyle>
            <a:lvl1pPr defTabSz="584199">
              <a:defRPr sz="16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28" strike="noStrike" sz="11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8254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5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19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age1.png" descr="image1.png"/>
          <p:cNvPicPr>
            <a:picLocks noChangeAspect="0"/>
          </p:cNvPicPr>
          <p:nvPr/>
        </p:nvPicPr>
        <p:blipFill>
          <a:blip r:embed="rId2">
            <a:extLst/>
          </a:blip>
          <a:srcRect l="5073" t="0" r="5073" b="0"/>
          <a:stretch>
            <a:fillRect/>
          </a:stretch>
        </p:blipFill>
        <p:spPr>
          <a:xfrm>
            <a:off x="13907" y="-503830"/>
            <a:ext cx="24356249" cy="14569197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Prayer of Saint Francis"/>
          <p:cNvSpPr txBox="1"/>
          <p:nvPr>
            <p:ph type="subTitle" sz="quarter" idx="1"/>
          </p:nvPr>
        </p:nvSpPr>
        <p:spPr>
          <a:xfrm>
            <a:off x="3611977" y="11487003"/>
            <a:ext cx="13243058" cy="1599667"/>
          </a:xfrm>
          <a:prstGeom prst="rect">
            <a:avLst/>
          </a:prstGeom>
        </p:spPr>
        <p:txBody>
          <a:bodyPr anchor="ctr"/>
          <a:lstStyle>
            <a:lvl1pPr algn="ctr" defTabSz="825499">
              <a:defRPr sz="4600">
                <a:solidFill>
                  <a:srgbClr val="FFFFFF"/>
                </a:solidFill>
              </a:defRPr>
            </a:lvl1pPr>
          </a:lstStyle>
          <a:p>
            <a:pPr/>
            <a:r>
              <a:t>Prayer of Saint Francis</a:t>
            </a:r>
          </a:p>
        </p:txBody>
      </p:sp>
      <p:sp>
        <p:nvSpPr>
          <p:cNvPr id="153" name="使我作你和平之子"/>
          <p:cNvSpPr txBox="1"/>
          <p:nvPr>
            <p:ph type="ctrTitle"/>
          </p:nvPr>
        </p:nvSpPr>
        <p:spPr>
          <a:xfrm>
            <a:off x="3451697" y="6489689"/>
            <a:ext cx="13997755" cy="3486153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"/>
              </a:lnSpc>
              <a:defRPr spc="-279" sz="120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</a:t>
            </a:r>
          </a:p>
        </p:txBody>
      </p:sp>
      <p:sp>
        <p:nvSpPr>
          <p:cNvPr id="154" name="Make Me A Channel Of Your Peace"/>
          <p:cNvSpPr txBox="1"/>
          <p:nvPr/>
        </p:nvSpPr>
        <p:spPr>
          <a:xfrm>
            <a:off x="3270977" y="10097978"/>
            <a:ext cx="13925059" cy="1780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>
            <a:normAutofit fontScale="100000" lnSpcReduction="0"/>
          </a:bodyPr>
          <a:lstStyle>
            <a:lvl1pPr defTabSz="825499">
              <a:defRPr b="1" sz="5600">
                <a:solidFill>
                  <a:srgbClr val="FFFFFF"/>
                </a:solidFill>
              </a:defRPr>
            </a:lvl1pPr>
          </a:lstStyle>
          <a:p>
            <a:pPr/>
            <a:r>
              <a:t>Make Me A Channel Of Your Peace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-6378" y="-52184"/>
            <a:ext cx="24396696" cy="13820449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使我作你和平之子 1/3"/>
          <p:cNvSpPr txBox="1"/>
          <p:nvPr>
            <p:ph type="subTitle" sz="quarter" idx="1"/>
          </p:nvPr>
        </p:nvSpPr>
        <p:spPr>
          <a:xfrm>
            <a:off x="17011383" y="13097802"/>
            <a:ext cx="7248237" cy="477736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1/3</a:t>
            </a:r>
          </a:p>
        </p:txBody>
      </p:sp>
      <p:sp>
        <p:nvSpPr>
          <p:cNvPr id="158" name="mp使我作你和平之子，…"/>
          <p:cNvSpPr txBox="1"/>
          <p:nvPr>
            <p:ph type="ctrTitle"/>
          </p:nvPr>
        </p:nvSpPr>
        <p:spPr>
          <a:xfrm>
            <a:off x="148654" y="9470"/>
            <a:ext cx="22747256" cy="8778433"/>
          </a:xfrm>
          <a:prstGeom prst="rect">
            <a:avLst/>
          </a:prstGeom>
        </p:spPr>
        <p:txBody>
          <a:bodyPr anchor="ctr"/>
          <a:lstStyle/>
          <a:p>
            <a:pPr defTabSz="2023820">
              <a:defRPr i="1" spc="-137" sz="4000">
                <a:solidFill>
                  <a:srgbClr val="004D80"/>
                </a:solidFill>
              </a:defRPr>
            </a:pPr>
            <a:r>
              <a:rPr i="0" spc="-279" sz="11600"/>
              <a:t>使我作你和平之子，</a:t>
            </a:r>
            <a:endParaRPr spc="-400" sz="11600"/>
          </a:p>
          <a:p>
            <a:pPr defTabSz="2023820">
              <a:defRPr spc="-279" sz="11600">
                <a:solidFill>
                  <a:srgbClr val="004D80"/>
                </a:solidFill>
              </a:defRPr>
            </a:pPr>
            <a:r>
              <a:t>在怨恨之處播下你的愛，</a:t>
            </a:r>
          </a:p>
          <a:p>
            <a:pPr defTabSz="2023820">
              <a:defRPr spc="-279" sz="11600">
                <a:solidFill>
                  <a:srgbClr val="004D80"/>
                </a:solidFill>
              </a:defRPr>
            </a:pPr>
            <a:r>
              <a:t>在傷害之中傳送你寬恕，</a:t>
            </a:r>
          </a:p>
          <a:p>
            <a:pPr defTabSz="2023820">
              <a:defRPr i="1" spc="-137" sz="4000">
                <a:solidFill>
                  <a:srgbClr val="004D80"/>
                </a:solidFill>
              </a:defRPr>
            </a:pPr>
            <a:r>
              <a:rPr i="0" spc="-279" sz="11600"/>
              <a:t>在疑惑之时顯出你信實.</a:t>
            </a:r>
          </a:p>
        </p:txBody>
      </p:sp>
      <p:sp>
        <p:nvSpPr>
          <p:cNvPr id="159" name="Make me a channel of Your peace, where there is hatred, let me bring your love, where there is injury, Your pardon, where there’s doubt, true faith in You."/>
          <p:cNvSpPr txBox="1"/>
          <p:nvPr/>
        </p:nvSpPr>
        <p:spPr>
          <a:xfrm>
            <a:off x="314625" y="9090335"/>
            <a:ext cx="17481726" cy="44868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Make me a channel of Your peace,</a:t>
            </a:r>
            <a:br/>
            <a:r>
              <a:t>where there is hatred, let me bring your love,</a:t>
            </a:r>
            <a:br/>
            <a:r>
              <a:t>where there is injury, Your pardon,</a:t>
            </a:r>
            <a:br/>
            <a:r>
              <a:t>where there’s doubt, true faith in You.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14139" y="19130"/>
            <a:ext cx="24383811" cy="1367782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使我作你和平之子 Chr."/>
          <p:cNvSpPr txBox="1"/>
          <p:nvPr>
            <p:ph type="subTitle" sz="quarter" idx="1"/>
          </p:nvPr>
        </p:nvSpPr>
        <p:spPr>
          <a:xfrm>
            <a:off x="16939028" y="13001327"/>
            <a:ext cx="8276202" cy="477736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Chr.</a:t>
            </a:r>
          </a:p>
        </p:txBody>
      </p:sp>
      <p:sp>
        <p:nvSpPr>
          <p:cNvPr id="163" name="mf 哦 主啊 使我少為自己求,…"/>
          <p:cNvSpPr txBox="1"/>
          <p:nvPr>
            <p:ph type="ctrTitle"/>
          </p:nvPr>
        </p:nvSpPr>
        <p:spPr>
          <a:xfrm>
            <a:off x="268223" y="248820"/>
            <a:ext cx="16322406" cy="8778433"/>
          </a:xfrm>
          <a:prstGeom prst="rect">
            <a:avLst/>
          </a:prstGeom>
        </p:spPr>
        <p:txBody>
          <a:bodyPr anchor="ctr"/>
          <a:lstStyle/>
          <a:p>
            <a:pPr defTabSz="1975054">
              <a:defRPr i="1" spc="-135" sz="3800">
                <a:solidFill>
                  <a:srgbClr val="004D80"/>
                </a:solidFill>
              </a:defRPr>
            </a:pPr>
            <a:r>
              <a:rPr i="0" spc="-276" sz="11200"/>
              <a:t>哦 主啊 使我少為自己求, </a:t>
            </a:r>
            <a:endParaRPr spc="-400" sz="11200"/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少求得安慰 但求安慰人,</a:t>
            </a:r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少求被瞭解 但求瞭解人,</a:t>
            </a:r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少求愛 但求全心付出愛.</a:t>
            </a:r>
          </a:p>
        </p:txBody>
      </p:sp>
      <p:sp>
        <p:nvSpPr>
          <p:cNvPr id="164" name="Oh, Master, grant that I may never seek…"/>
          <p:cNvSpPr txBox="1"/>
          <p:nvPr/>
        </p:nvSpPr>
        <p:spPr>
          <a:xfrm>
            <a:off x="386981" y="8945622"/>
            <a:ext cx="16478254" cy="4486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Oh, Master, grant that I may never seek</a:t>
            </a:r>
          </a:p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so much to be consoled as to console, </a:t>
            </a:r>
            <a:br/>
            <a:r>
              <a:t>to be understood as to understand,</a:t>
            </a:r>
            <a:br/>
            <a:r>
              <a:t>to be loved as to love, with all my soul.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14796" y="-52184"/>
            <a:ext cx="24354513" cy="1382044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使我作你和平之子 2/3"/>
          <p:cNvSpPr txBox="1"/>
          <p:nvPr>
            <p:ph type="subTitle" sz="quarter" idx="1"/>
          </p:nvPr>
        </p:nvSpPr>
        <p:spPr>
          <a:xfrm>
            <a:off x="15829568" y="13146039"/>
            <a:ext cx="8478667" cy="477736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2/3</a:t>
            </a:r>
          </a:p>
        </p:txBody>
      </p:sp>
      <p:sp>
        <p:nvSpPr>
          <p:cNvPr id="168" name="(轮唱)使我作你和平之子，…"/>
          <p:cNvSpPr txBox="1"/>
          <p:nvPr>
            <p:ph type="ctrTitle"/>
          </p:nvPr>
        </p:nvSpPr>
        <p:spPr>
          <a:xfrm>
            <a:off x="256623" y="309576"/>
            <a:ext cx="17636604" cy="8778433"/>
          </a:xfrm>
          <a:prstGeom prst="rect">
            <a:avLst/>
          </a:prstGeom>
        </p:spPr>
        <p:txBody>
          <a:bodyPr anchor="ctr"/>
          <a:lstStyle/>
          <a:p>
            <a:pPr defTabSz="2023820">
              <a:defRPr spc="-135" sz="3800">
                <a:solidFill>
                  <a:srgbClr val="004D80"/>
                </a:solidFill>
              </a:defRPr>
            </a:pPr>
            <a:r>
              <a:rPr spc="-279" sz="11600"/>
              <a:t>使我作你和平之子，</a:t>
            </a:r>
            <a:endParaRPr spc="-414" sz="11600"/>
          </a:p>
          <a:p>
            <a:pPr defTabSz="2023820">
              <a:defRPr spc="-279" sz="11600">
                <a:solidFill>
                  <a:srgbClr val="004D80"/>
                </a:solidFill>
              </a:defRPr>
            </a:pPr>
            <a:r>
              <a:t>在绝望之處帶出你盼望，</a:t>
            </a:r>
          </a:p>
          <a:p>
            <a:pPr defTabSz="2023820">
              <a:defRPr i="1" spc="-137" sz="4000">
                <a:solidFill>
                  <a:srgbClr val="004D80"/>
                </a:solidFill>
              </a:defRPr>
            </a:pPr>
            <a:r>
              <a:rPr i="0" spc="-279" sz="11600"/>
              <a:t>在罪惡黑暗發出你的光，</a:t>
            </a:r>
            <a:endParaRPr spc="-400" sz="11600"/>
          </a:p>
          <a:p>
            <a:pPr defTabSz="2023820">
              <a:defRPr spc="-279" sz="11600">
                <a:solidFill>
                  <a:srgbClr val="004D80"/>
                </a:solidFill>
              </a:defRPr>
            </a:pPr>
            <a:r>
              <a:t>在悲伤心靈播下你喜樂.</a:t>
            </a:r>
          </a:p>
        </p:txBody>
      </p:sp>
      <p:sp>
        <p:nvSpPr>
          <p:cNvPr id="169" name="Make me a channel of your peace, where there’s despair, let me bring hope, where there is darkness, only light, where there’s sadness, ever joy."/>
          <p:cNvSpPr txBox="1"/>
          <p:nvPr/>
        </p:nvSpPr>
        <p:spPr>
          <a:xfrm>
            <a:off x="522255" y="8897385"/>
            <a:ext cx="16478254" cy="4486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Make me a channel of your peace,</a:t>
            </a:r>
            <a:br/>
            <a:r>
              <a:t>where there’s despair, let me bring hope,</a:t>
            </a:r>
            <a:br/>
            <a:r>
              <a:t>where there is darkness, only light,</a:t>
            </a:r>
            <a:br/>
            <a:r>
              <a:t>where there’s sadness, ever joy.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14139" y="19130"/>
            <a:ext cx="24383811" cy="1367782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使我作你和平之子 Chr."/>
          <p:cNvSpPr txBox="1"/>
          <p:nvPr>
            <p:ph type="subTitle" sz="quarter" idx="1"/>
          </p:nvPr>
        </p:nvSpPr>
        <p:spPr>
          <a:xfrm>
            <a:off x="16939028" y="13001327"/>
            <a:ext cx="8276202" cy="477736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Chr.</a:t>
            </a:r>
          </a:p>
        </p:txBody>
      </p:sp>
      <p:sp>
        <p:nvSpPr>
          <p:cNvPr id="173" name="mf 哦 主啊 使我少為自己求,…"/>
          <p:cNvSpPr txBox="1"/>
          <p:nvPr>
            <p:ph type="ctrTitle"/>
          </p:nvPr>
        </p:nvSpPr>
        <p:spPr>
          <a:xfrm>
            <a:off x="268223" y="248820"/>
            <a:ext cx="16322406" cy="8778433"/>
          </a:xfrm>
          <a:prstGeom prst="rect">
            <a:avLst/>
          </a:prstGeom>
        </p:spPr>
        <p:txBody>
          <a:bodyPr anchor="ctr"/>
          <a:lstStyle/>
          <a:p>
            <a:pPr defTabSz="1975054">
              <a:defRPr i="1" spc="-135" sz="3800">
                <a:solidFill>
                  <a:srgbClr val="004D80"/>
                </a:solidFill>
              </a:defRPr>
            </a:pPr>
            <a:r>
              <a:rPr i="0" spc="-276" sz="11200"/>
              <a:t>哦 主啊 使我少為自己求, </a:t>
            </a:r>
            <a:endParaRPr spc="-400" sz="11200"/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少求得安慰 但求安慰人,</a:t>
            </a:r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少求被瞭解 但求瞭解人,</a:t>
            </a:r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少求愛 但求全心付出愛.</a:t>
            </a:r>
          </a:p>
        </p:txBody>
      </p:sp>
      <p:sp>
        <p:nvSpPr>
          <p:cNvPr id="174" name="Oh, Master, grant that I may never seek…"/>
          <p:cNvSpPr txBox="1"/>
          <p:nvPr/>
        </p:nvSpPr>
        <p:spPr>
          <a:xfrm>
            <a:off x="386981" y="8945622"/>
            <a:ext cx="16478254" cy="4486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Oh, Master, grant that I may never seek</a:t>
            </a:r>
          </a:p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so much to be consoled as to console, </a:t>
            </a:r>
            <a:br/>
            <a:r>
              <a:t>to be understood as to understand,</a:t>
            </a:r>
            <a:br/>
            <a:r>
              <a:t>to be loved as to love, with all my soul.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-9176" y="-52184"/>
            <a:ext cx="24402510" cy="13820449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使我作你和平之子 3/3"/>
          <p:cNvSpPr txBox="1"/>
          <p:nvPr>
            <p:ph type="subTitle" sz="quarter" idx="1"/>
          </p:nvPr>
        </p:nvSpPr>
        <p:spPr>
          <a:xfrm>
            <a:off x="15901923" y="13073684"/>
            <a:ext cx="8547915" cy="477736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3/3</a:t>
            </a:r>
          </a:p>
        </p:txBody>
      </p:sp>
      <p:sp>
        <p:nvSpPr>
          <p:cNvPr id="178" name="mf 使我作你和平之子，…"/>
          <p:cNvSpPr txBox="1"/>
          <p:nvPr>
            <p:ph type="ctrTitle"/>
          </p:nvPr>
        </p:nvSpPr>
        <p:spPr>
          <a:xfrm>
            <a:off x="497810" y="274775"/>
            <a:ext cx="15654213" cy="8778434"/>
          </a:xfrm>
          <a:prstGeom prst="rect">
            <a:avLst/>
          </a:prstGeom>
        </p:spPr>
        <p:txBody>
          <a:bodyPr anchor="ctr"/>
          <a:lstStyle/>
          <a:p>
            <a:pPr defTabSz="1950671">
              <a:defRPr i="1" spc="-135" sz="3800">
                <a:solidFill>
                  <a:srgbClr val="004D80"/>
                </a:solidFill>
              </a:defRPr>
            </a:pPr>
            <a:r>
              <a:rPr i="0" spc="-280" sz="11200"/>
              <a:t>使我作你和平之子，</a:t>
            </a:r>
            <a:endParaRPr spc="-222" sz="11200"/>
          </a:p>
          <a:p>
            <a:pPr defTabSz="1950671">
              <a:defRPr spc="-280" sz="11200">
                <a:solidFill>
                  <a:srgbClr val="004D80"/>
                </a:solidFill>
              </a:defRPr>
            </a:pPr>
            <a:r>
              <a:t>願寬恕別人好像你寬恕，</a:t>
            </a:r>
            <a:endParaRPr spc="-222"/>
          </a:p>
          <a:p>
            <a:pPr defTabSz="1950671">
              <a:defRPr spc="-280" sz="11200">
                <a:solidFill>
                  <a:srgbClr val="004D80"/>
                </a:solidFill>
              </a:defRPr>
            </a:pPr>
            <a:r>
              <a:t>願施與別人好像你施與，</a:t>
            </a:r>
            <a:endParaRPr spc="-222"/>
          </a:p>
          <a:p>
            <a:pPr defTabSz="1950671">
              <a:defRPr spc="-280" sz="11200">
                <a:solidFill>
                  <a:srgbClr val="004D80"/>
                </a:solidFill>
              </a:defRPr>
            </a:pPr>
            <a:r>
              <a:t>願燃燒生命得永遠生命.</a:t>
            </a:r>
          </a:p>
        </p:txBody>
      </p:sp>
      <p:sp>
        <p:nvSpPr>
          <p:cNvPr id="179" name="Make me a channel of your peace, It is in pardoning that we are pardoned,  in giving of ourselves that we receive, and in dying that we’re born to eternal life."/>
          <p:cNvSpPr txBox="1"/>
          <p:nvPr/>
        </p:nvSpPr>
        <p:spPr>
          <a:xfrm>
            <a:off x="507574" y="8945622"/>
            <a:ext cx="16478254" cy="4486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Make me a channel of your peace,</a:t>
            </a:r>
            <a:br/>
            <a:r>
              <a:t>It is in pardoning that we are pardoned, </a:t>
            </a:r>
            <a:br/>
            <a:r>
              <a:t>in giving of ourselves that we receive,</a:t>
            </a:r>
            <a:br/>
            <a:r>
              <a:t>and in dying that we’re born to eternal life.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14139" y="19130"/>
            <a:ext cx="24383811" cy="13677821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使我作你和平之子 Chr."/>
          <p:cNvSpPr txBox="1"/>
          <p:nvPr>
            <p:ph type="subTitle" sz="quarter" idx="1"/>
          </p:nvPr>
        </p:nvSpPr>
        <p:spPr>
          <a:xfrm>
            <a:off x="16939028" y="13001327"/>
            <a:ext cx="8276202" cy="477736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Chr.</a:t>
            </a:r>
          </a:p>
        </p:txBody>
      </p:sp>
      <p:sp>
        <p:nvSpPr>
          <p:cNvPr id="183" name="mf 哦 主啊 使我少為自己求,…"/>
          <p:cNvSpPr txBox="1"/>
          <p:nvPr>
            <p:ph type="ctrTitle"/>
          </p:nvPr>
        </p:nvSpPr>
        <p:spPr>
          <a:xfrm>
            <a:off x="268223" y="248820"/>
            <a:ext cx="16322406" cy="8778433"/>
          </a:xfrm>
          <a:prstGeom prst="rect">
            <a:avLst/>
          </a:prstGeom>
        </p:spPr>
        <p:txBody>
          <a:bodyPr anchor="ctr"/>
          <a:lstStyle/>
          <a:p>
            <a:pPr defTabSz="1975054">
              <a:defRPr i="1" spc="-135" sz="3800">
                <a:solidFill>
                  <a:srgbClr val="004D80"/>
                </a:solidFill>
              </a:defRPr>
            </a:pPr>
            <a:r>
              <a:rPr i="0" spc="-276" sz="11200"/>
              <a:t>哦 主啊 使我少為自己求, </a:t>
            </a:r>
            <a:endParaRPr spc="-400" sz="11200"/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少求得安慰 但求安慰人,</a:t>
            </a:r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少求被瞭解 但求瞭解人,</a:t>
            </a:r>
          </a:p>
          <a:p>
            <a:pPr defTabSz="1975054">
              <a:defRPr spc="-276" sz="11200">
                <a:solidFill>
                  <a:srgbClr val="004D80"/>
                </a:solidFill>
              </a:defRPr>
            </a:pPr>
            <a:r>
              <a:t>少求愛 但求全心付出愛.</a:t>
            </a:r>
          </a:p>
        </p:txBody>
      </p:sp>
      <p:sp>
        <p:nvSpPr>
          <p:cNvPr id="184" name="Oh, Master, grant that I may never seek…"/>
          <p:cNvSpPr txBox="1"/>
          <p:nvPr/>
        </p:nvSpPr>
        <p:spPr>
          <a:xfrm>
            <a:off x="386981" y="8945622"/>
            <a:ext cx="16478254" cy="4486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Oh, Master, grant that I may never seek</a:t>
            </a:r>
          </a:p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so much to be consoled as to console, </a:t>
            </a:r>
            <a:br/>
            <a:r>
              <a:t>to be understood as to understand,</a:t>
            </a:r>
            <a:br/>
            <a:r>
              <a:t>to be loved as to love, with all my soul.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A0BEE895-8C39-4BC6-8E8A-A0A9251C5EF7_1_201_a.jpeg" descr="A0BEE895-8C39-4BC6-8E8A-A0A9251C5EF7_1_201_a.jpeg"/>
          <p:cNvPicPr>
            <a:picLocks noChangeAspect="0"/>
          </p:cNvPicPr>
          <p:nvPr/>
        </p:nvPicPr>
        <p:blipFill>
          <a:blip r:embed="rId2">
            <a:extLst/>
          </a:blip>
          <a:srcRect l="19790" t="9425" r="0" b="0"/>
          <a:stretch>
            <a:fillRect/>
          </a:stretch>
        </p:blipFill>
        <p:spPr>
          <a:xfrm>
            <a:off x="19534" y="-52184"/>
            <a:ext cx="24344985" cy="13820449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使我作你和平之子 3/3"/>
          <p:cNvSpPr txBox="1"/>
          <p:nvPr>
            <p:ph type="subTitle" sz="quarter" idx="1"/>
          </p:nvPr>
        </p:nvSpPr>
        <p:spPr>
          <a:xfrm>
            <a:off x="16263704" y="12977208"/>
            <a:ext cx="8584659" cy="477737"/>
          </a:xfrm>
          <a:prstGeom prst="rect">
            <a:avLst/>
          </a:prstGeom>
        </p:spPr>
        <p:txBody>
          <a:bodyPr/>
          <a:lstStyle>
            <a:lvl1pPr algn="ctr" defTabSz="594359">
              <a:defRPr sz="2200">
                <a:solidFill>
                  <a:srgbClr val="004D80"/>
                </a:solidFill>
              </a:defRPr>
            </a:lvl1pPr>
          </a:lstStyle>
          <a:p>
            <a:pPr/>
            <a:r>
              <a:t>使我作你和平之子 3/3</a:t>
            </a:r>
          </a:p>
        </p:txBody>
      </p:sp>
      <p:sp>
        <p:nvSpPr>
          <p:cNvPr id="188" name="ff 使我作你和平之子，…"/>
          <p:cNvSpPr txBox="1"/>
          <p:nvPr>
            <p:ph type="ctrTitle"/>
          </p:nvPr>
        </p:nvSpPr>
        <p:spPr>
          <a:xfrm>
            <a:off x="328979" y="226538"/>
            <a:ext cx="19534641" cy="8778434"/>
          </a:xfrm>
          <a:prstGeom prst="rect">
            <a:avLst/>
          </a:prstGeom>
        </p:spPr>
        <p:txBody>
          <a:bodyPr anchor="ctr"/>
          <a:lstStyle/>
          <a:p>
            <a:pPr defTabSz="1999437">
              <a:defRPr i="1" spc="-135" sz="3800">
                <a:solidFill>
                  <a:srgbClr val="004D80"/>
                </a:solidFill>
              </a:defRPr>
            </a:pPr>
            <a:r>
              <a:rPr i="0" spc="-278" sz="11400"/>
              <a:t>使我作你和平之子，</a:t>
            </a:r>
          </a:p>
          <a:p>
            <a:pPr defTabSz="1999437">
              <a:defRPr spc="-278">
                <a:solidFill>
                  <a:srgbClr val="004D80"/>
                </a:solidFill>
              </a:defRPr>
            </a:pPr>
            <a:r>
              <a:t>願寬恕別人好像你寬恕，</a:t>
            </a:r>
          </a:p>
          <a:p>
            <a:pPr defTabSz="1999437">
              <a:defRPr i="1" spc="-135" sz="3800">
                <a:solidFill>
                  <a:srgbClr val="004D80"/>
                </a:solidFill>
              </a:defRPr>
            </a:pPr>
            <a:r>
              <a:rPr i="0" spc="-278" sz="11400"/>
              <a:t>願施與別人好像你施與，</a:t>
            </a:r>
          </a:p>
          <a:p>
            <a:pPr defTabSz="1999437">
              <a:defRPr spc="-278">
                <a:solidFill>
                  <a:srgbClr val="004D80"/>
                </a:solidFill>
              </a:defRPr>
            </a:pPr>
            <a:r>
              <a:t>願燃燒生命反得永遠生命. </a:t>
            </a:r>
            <a:r>
              <a:rPr spc="-178" sz="7300"/>
              <a:t>(x2)</a:t>
            </a:r>
          </a:p>
        </p:txBody>
      </p:sp>
      <p:sp>
        <p:nvSpPr>
          <p:cNvPr id="189" name="Make me a channel of your peace, It is in pardoning that we are pardoned,  in giving of ourselves that we receive, and in dying that we’re born to eternal life."/>
          <p:cNvSpPr txBox="1"/>
          <p:nvPr/>
        </p:nvSpPr>
        <p:spPr>
          <a:xfrm>
            <a:off x="411100" y="8752673"/>
            <a:ext cx="16478254" cy="4486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099" tIns="38099" rIns="38099" bIns="38099" anchor="ctr">
            <a:normAutofit fontScale="100000" lnSpcReduction="0"/>
          </a:bodyPr>
          <a:lstStyle/>
          <a:p>
            <a:pPr algn="l" defTabSz="825499">
              <a:defRPr b="1" sz="6000">
                <a:solidFill>
                  <a:srgbClr val="0076BA"/>
                </a:solidFill>
              </a:defRPr>
            </a:pPr>
            <a:r>
              <a:t>Make me a channel of your peace,</a:t>
            </a:r>
            <a:br/>
            <a:r>
              <a:t>It is in pardoning that we are pardoned, </a:t>
            </a:r>
            <a:br/>
            <a:r>
              <a:t>in giving of ourselves that we receive,</a:t>
            </a:r>
            <a:br/>
            <a:r>
              <a:t>and in dying that we’re born to eternal life. </a:t>
            </a:r>
          </a:p>
        </p:txBody>
      </p:sp>
      <p:sp>
        <p:nvSpPr>
          <p:cNvPr id="190" name="Star"/>
          <p:cNvSpPr/>
          <p:nvPr/>
        </p:nvSpPr>
        <p:spPr>
          <a:xfrm>
            <a:off x="22317282" y="12648748"/>
            <a:ext cx="723183" cy="720426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</p:spPr>
        <p:txBody>
          <a:bodyPr lIns="38099" tIns="38099" rIns="38099" bIns="3809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8099" tIns="38099" rIns="38099" bIns="38099" numCol="1" spcCol="38100" rtlCol="0" anchor="ctr" upright="0">
        <a:spAutoFit/>
      </a:bodyPr>
      <a:lstStyle>
        <a:defPPr marL="0" marR="0" indent="0" algn="ctr" defTabSz="243833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099" tIns="38099" rIns="38099" bIns="38099" numCol="1" spcCol="38100" rtlCol="0" anchor="ctr" upright="0">
        <a:spAutoFit/>
      </a:bodyPr>
      <a:lstStyle>
        <a:defPPr marL="0" marR="0" indent="0" algn="ctr" defTabSz="243833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8099" tIns="38099" rIns="38099" bIns="38099" numCol="1" spcCol="38100" rtlCol="0" anchor="ctr" upright="0">
        <a:spAutoFit/>
      </a:bodyPr>
      <a:lstStyle>
        <a:defPPr marL="0" marR="0" indent="0" algn="ctr" defTabSz="243833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099" tIns="38099" rIns="38099" bIns="38099" numCol="1" spcCol="38100" rtlCol="0" anchor="ctr" upright="0">
        <a:spAutoFit/>
      </a:bodyPr>
      <a:lstStyle>
        <a:defPPr marL="0" marR="0" indent="0" algn="ctr" defTabSz="243833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